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9FF6E5-AE20-438F-93D8-A1A4E9653FA8}" type="datetimeFigureOut">
              <a:rPr lang="es-CO" smtClean="0"/>
              <a:t>28/01/2010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58793D-E95E-42B6-9B3A-C052F7E6CDAD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B7598D-77B4-4983-B3C0-F8F1058F8B6C}" type="datetimeFigureOut">
              <a:rPr lang="es-CO" smtClean="0"/>
              <a:t>28/01/2010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30ED26-03BF-476F-A8DF-2FC25EB2EAE0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0ED26-03BF-476F-A8DF-2FC25EB2EAE0}" type="slidenum">
              <a:rPr lang="es-CO" smtClean="0"/>
              <a:t>1</a:t>
            </a:fld>
            <a:endParaRPr lang="es-CO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0ED26-03BF-476F-A8DF-2FC25EB2EAE0}" type="slidenum">
              <a:rPr lang="es-CO" smtClean="0"/>
              <a:t>10</a:t>
            </a:fld>
            <a:endParaRPr lang="es-CO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0ED26-03BF-476F-A8DF-2FC25EB2EAE0}" type="slidenum">
              <a:rPr lang="es-CO" smtClean="0"/>
              <a:t>11</a:t>
            </a:fld>
            <a:endParaRPr lang="es-CO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0ED26-03BF-476F-A8DF-2FC25EB2EAE0}" type="slidenum">
              <a:rPr lang="es-CO" smtClean="0"/>
              <a:t>12</a:t>
            </a:fld>
            <a:endParaRPr lang="es-CO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0ED26-03BF-476F-A8DF-2FC25EB2EAE0}" type="slidenum">
              <a:rPr lang="es-CO" smtClean="0"/>
              <a:t>13</a:t>
            </a:fld>
            <a:endParaRPr lang="es-CO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0ED26-03BF-476F-A8DF-2FC25EB2EAE0}" type="slidenum">
              <a:rPr lang="es-CO" smtClean="0"/>
              <a:t>14</a:t>
            </a:fld>
            <a:endParaRPr lang="es-CO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0ED26-03BF-476F-A8DF-2FC25EB2EAE0}" type="slidenum">
              <a:rPr lang="es-CO" smtClean="0"/>
              <a:t>15</a:t>
            </a:fld>
            <a:endParaRPr lang="es-CO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0ED26-03BF-476F-A8DF-2FC25EB2EAE0}" type="slidenum">
              <a:rPr lang="es-CO" smtClean="0"/>
              <a:t>16</a:t>
            </a:fld>
            <a:endParaRPr lang="es-CO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0ED26-03BF-476F-A8DF-2FC25EB2EAE0}" type="slidenum">
              <a:rPr lang="es-CO" smtClean="0"/>
              <a:t>17</a:t>
            </a:fld>
            <a:endParaRPr lang="es-CO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0ED26-03BF-476F-A8DF-2FC25EB2EAE0}" type="slidenum">
              <a:rPr lang="es-CO" smtClean="0"/>
              <a:t>18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0ED26-03BF-476F-A8DF-2FC25EB2EAE0}" type="slidenum">
              <a:rPr lang="es-CO" smtClean="0"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0ED26-03BF-476F-A8DF-2FC25EB2EAE0}" type="slidenum">
              <a:rPr lang="es-CO" smtClean="0"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0ED26-03BF-476F-A8DF-2FC25EB2EAE0}" type="slidenum">
              <a:rPr lang="es-CO" smtClean="0"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0ED26-03BF-476F-A8DF-2FC25EB2EAE0}" type="slidenum">
              <a:rPr lang="es-CO" smtClean="0"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0ED26-03BF-476F-A8DF-2FC25EB2EAE0}" type="slidenum">
              <a:rPr lang="es-CO" smtClean="0"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0ED26-03BF-476F-A8DF-2FC25EB2EAE0}" type="slidenum">
              <a:rPr lang="es-CO" smtClean="0"/>
              <a:t>7</a:t>
            </a:fld>
            <a:endParaRPr lang="es-C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0ED26-03BF-476F-A8DF-2FC25EB2EAE0}" type="slidenum">
              <a:rPr lang="es-CO" smtClean="0"/>
              <a:t>8</a:t>
            </a:fld>
            <a:endParaRPr lang="es-CO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0ED26-03BF-476F-A8DF-2FC25EB2EAE0}" type="slidenum">
              <a:rPr lang="es-CO" smtClean="0"/>
              <a:t>9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68A40CA-9EC8-42AA-942D-62DA08F77657}" type="datetime1">
              <a:rPr lang="es-CO" smtClean="0"/>
              <a:t>28/01/2010</a:t>
            </a:fld>
            <a:endParaRPr lang="es-C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s-CO" smtClean="0"/>
              <a:t>GUSTAVO DURÁN BARRERA</a:t>
            </a:r>
            <a:endParaRPr lang="es-CO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4E6EFF-AB3E-4866-A270-6D43A539DF7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3A9F-58D2-42E7-8990-43F5AFDDA6BC}" type="datetime1">
              <a:rPr lang="es-CO" smtClean="0"/>
              <a:t>28/01/2010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GUSTAVO DURÁN BARRERA</a:t>
            </a: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6EFF-AB3E-4866-A270-6D43A539DF7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5AFCF97-5BE8-4B1A-A07C-E2B9A7FEC334}" type="datetime1">
              <a:rPr lang="es-CO" smtClean="0"/>
              <a:t>28/01/2010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s-CO" smtClean="0"/>
              <a:t>GUSTAVO DURÁN BARRERA</a:t>
            </a:r>
            <a:endParaRPr lang="es-CO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24E6EFF-AB3E-4866-A270-6D43A539DF7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7AAF5-4AF8-4019-A04D-C72581C7F34A}" type="datetime1">
              <a:rPr lang="es-CO" smtClean="0"/>
              <a:t>28/01/2010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GUSTAVO DURÁN BARRERA</a:t>
            </a: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4E6EFF-AB3E-4866-A270-6D43A539DF7F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48D87-82BB-4219-8758-90C2B950C294}" type="datetime1">
              <a:rPr lang="es-CO" smtClean="0"/>
              <a:t>28/01/2010</a:t>
            </a:fld>
            <a:endParaRPr lang="es-CO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24E6EFF-AB3E-4866-A270-6D43A539DF7F}" type="slidenum">
              <a:rPr lang="es-CO" smtClean="0"/>
              <a:t>‹Nº›</a:t>
            </a:fld>
            <a:endParaRPr lang="es-CO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CO" smtClean="0"/>
              <a:t>GUSTAVO DURÁN BARRERA</a:t>
            </a:r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A5E668E-BEAE-4E50-881A-F334CA2126D0}" type="datetime1">
              <a:rPr lang="es-CO" smtClean="0"/>
              <a:t>28/01/2010</a:t>
            </a:fld>
            <a:endParaRPr lang="es-CO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24E6EFF-AB3E-4866-A270-6D43A539DF7F}" type="slidenum">
              <a:rPr lang="es-CO" smtClean="0"/>
              <a:t>‹Nº›</a:t>
            </a:fld>
            <a:endParaRPr lang="es-CO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s-CO" smtClean="0"/>
              <a:t>GUSTAVO DURÁN BARRERA</a:t>
            </a:r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76BC678-55BE-45FE-9EBD-DEDDC5D07BCD}" type="datetime1">
              <a:rPr lang="es-CO" smtClean="0"/>
              <a:t>28/01/2010</a:t>
            </a:fld>
            <a:endParaRPr lang="es-CO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24E6EFF-AB3E-4866-A270-6D43A539DF7F}" type="slidenum">
              <a:rPr lang="es-CO" smtClean="0"/>
              <a:t>‹Nº›</a:t>
            </a:fld>
            <a:endParaRPr lang="es-CO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s-CO" smtClean="0"/>
              <a:t>GUSTAVO DURÁN BARRERA</a:t>
            </a:r>
            <a:endParaRPr lang="es-CO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6887A-5513-4E21-A735-9457752665EB}" type="datetime1">
              <a:rPr lang="es-CO" smtClean="0"/>
              <a:t>28/01/2010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GUSTAVO DURÁN BARRERA</a:t>
            </a:r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4E6EFF-AB3E-4866-A270-6D43A539DF7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5CEB-2982-4BC8-A2CB-F32C25A85D34}" type="datetime1">
              <a:rPr lang="es-CO" smtClean="0"/>
              <a:t>28/01/2010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GUSTAVO DURÁN BARRERA</a:t>
            </a:r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4E6EFF-AB3E-4866-A270-6D43A539DF7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06F53-B959-4C10-BA9C-C464B7141F83}" type="datetime1">
              <a:rPr lang="es-CO" smtClean="0"/>
              <a:t>28/01/2010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GUSTAVO DURÁN BARRERA</a:t>
            </a:r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4E6EFF-AB3E-4866-A270-6D43A539DF7F}" type="slidenum">
              <a:rPr lang="es-CO" smtClean="0"/>
              <a:t>‹Nº›</a:t>
            </a:fld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72E4F39-27E3-4E85-BCCA-DBA06CFEC59A}" type="datetime1">
              <a:rPr lang="es-CO" smtClean="0"/>
              <a:t>28/01/2010</a:t>
            </a:fld>
            <a:endParaRPr lang="es-CO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24E6EFF-AB3E-4866-A270-6D43A539DF7F}" type="slidenum">
              <a:rPr lang="es-CO" smtClean="0"/>
              <a:t>‹Nº›</a:t>
            </a:fld>
            <a:endParaRPr lang="es-CO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s-CO" smtClean="0"/>
              <a:t>GUSTAVO DURÁN BARRERA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8645409-7468-4D81-954A-33B3A80B1388}" type="datetime1">
              <a:rPr lang="es-CO" smtClean="0"/>
              <a:t>28/01/2010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s-CO" smtClean="0"/>
              <a:t>GUSTAVO DURÁN BARRERA</a:t>
            </a:r>
            <a:endParaRPr lang="es-CO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24E6EFF-AB3E-4866-A270-6D43A539DF7F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adelante.com/faq-que-es-un-ordenador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masadelante.com/faq-software-hardware.ht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obe.com/es/products/acrobat/readstep2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adelante.com/faq-blog.htm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adelante.com/faq-sitio-web.htm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masadelante.com/faq-servidor-web.htm" TargetMode="External"/><Relationship Id="rId4" Type="http://schemas.openxmlformats.org/officeDocument/2006/relationships/hyperlink" Target="http://www.masadelante.com/faq-software-hardware.htm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adelante.com/faq-que-necesito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masadelante.com/faqs/faq-internet.ht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714357"/>
            <a:ext cx="7772400" cy="1143008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CO" dirty="0" smtClean="0"/>
              <a:t>SERVIDOR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71604" y="4071942"/>
            <a:ext cx="6400800" cy="1752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s-ES" dirty="0" smtClean="0">
                <a:solidFill>
                  <a:srgbClr val="0070C0"/>
                </a:solidFill>
                <a:hlinkClick r:id="rId3"/>
              </a:rPr>
              <a:t>Ordenador</a:t>
            </a:r>
            <a:r>
              <a:rPr lang="es-ES" dirty="0" smtClean="0">
                <a:solidFill>
                  <a:srgbClr val="0070C0"/>
                </a:solidFill>
              </a:rPr>
              <a:t> físico en el cual funciona ese </a:t>
            </a:r>
            <a:r>
              <a:rPr lang="es-ES" dirty="0" smtClean="0">
                <a:solidFill>
                  <a:srgbClr val="0070C0"/>
                </a:solidFill>
                <a:hlinkClick r:id="rId4"/>
              </a:rPr>
              <a:t>software</a:t>
            </a:r>
            <a:r>
              <a:rPr lang="es-ES" dirty="0" smtClean="0">
                <a:solidFill>
                  <a:srgbClr val="0070C0"/>
                </a:solidFill>
              </a:rPr>
              <a:t>, una máquina cuyo propósito es proveer datos de modo que otras máquinas puedan utilizar esos datos.</a:t>
            </a:r>
            <a:endParaRPr lang="es-CO" dirty="0">
              <a:solidFill>
                <a:srgbClr val="0070C0"/>
              </a:solidFill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1714480" y="1928802"/>
            <a:ext cx="6400800" cy="1752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 un tipo de </a:t>
            </a: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software</a:t>
            </a: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que realiza ciertas tareas en nombre de los usuarios</a:t>
            </a:r>
            <a:endParaRPr kumimoji="0" lang="es-CO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00364" y="6215082"/>
            <a:ext cx="5867400" cy="365125"/>
          </a:xfrm>
        </p:spPr>
        <p:txBody>
          <a:bodyPr/>
          <a:lstStyle/>
          <a:p>
            <a:pPr algn="ctr"/>
            <a:r>
              <a:rPr lang="es-CO" sz="1800" dirty="0" smtClean="0">
                <a:solidFill>
                  <a:schemeClr val="bg1"/>
                </a:solidFill>
              </a:rPr>
              <a:t>GUSTAVO DURÁN BARRERA</a:t>
            </a:r>
            <a:endParaRPr lang="es-CO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500199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CO" b="1" dirty="0" smtClean="0"/>
              <a:t>Ventajas del PDF</a:t>
            </a:r>
            <a:endParaRPr lang="es-CO" b="1" dirty="0"/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428596" y="2285992"/>
            <a:ext cx="8358246" cy="34290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/>
          </a:bodyPr>
          <a:lstStyle/>
          <a:p>
            <a:pPr lvl="0" algn="just">
              <a:spcBef>
                <a:spcPct val="20000"/>
              </a:spcBef>
            </a:pPr>
            <a:r>
              <a:rPr lang="es-ES" sz="3200" dirty="0" smtClean="0"/>
              <a:t>Una de las </a:t>
            </a:r>
            <a:r>
              <a:rPr lang="es-ES" sz="3200" b="1" dirty="0" smtClean="0"/>
              <a:t>ventajas de usar Acrobat y </a:t>
            </a:r>
            <a:r>
              <a:rPr lang="es-ES" sz="3200" b="1" dirty="0" err="1" smtClean="0"/>
              <a:t>PDFs</a:t>
            </a:r>
            <a:r>
              <a:rPr lang="es-ES" sz="3200" dirty="0" smtClean="0"/>
              <a:t> es que no importa si eres un estudiante, un profesor que utiliza Microsoft Office, un ingeniero que utiliza CAD o un director de arte que utiliza programas de diseño, seas quien seas, con Acrobat puedes enviar rápidamente documentos en PDF sin tener que volver a crearlos en otros formatos.</a:t>
            </a:r>
            <a:endParaRPr kumimoji="0" lang="es-CO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00364" y="6215082"/>
            <a:ext cx="5867400" cy="365125"/>
          </a:xfrm>
        </p:spPr>
        <p:txBody>
          <a:bodyPr/>
          <a:lstStyle/>
          <a:p>
            <a:pPr algn="ctr"/>
            <a:r>
              <a:rPr lang="es-CO" sz="1800" dirty="0" smtClean="0">
                <a:solidFill>
                  <a:schemeClr val="bg1"/>
                </a:solidFill>
              </a:rPr>
              <a:t>GUSTAVO DURÁN BARRERA</a:t>
            </a:r>
            <a:endParaRPr lang="es-CO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500199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CO" b="1" dirty="0" smtClean="0"/>
              <a:t>Ventajas del PDF</a:t>
            </a:r>
            <a:endParaRPr lang="es-CO" b="1" dirty="0"/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428596" y="2285992"/>
            <a:ext cx="8358246" cy="34290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/>
          </a:bodyPr>
          <a:lstStyle/>
          <a:p>
            <a:pPr lvl="0" algn="just">
              <a:spcBef>
                <a:spcPct val="20000"/>
              </a:spcBef>
            </a:pPr>
            <a:r>
              <a:rPr lang="es-ES" sz="3200" dirty="0" smtClean="0"/>
              <a:t>Una de las </a:t>
            </a:r>
            <a:r>
              <a:rPr lang="es-ES" sz="3200" b="1" dirty="0" smtClean="0"/>
              <a:t>ventajas de usar Acrobat y </a:t>
            </a:r>
            <a:r>
              <a:rPr lang="es-ES" sz="3200" b="1" dirty="0" err="1" smtClean="0"/>
              <a:t>PDFs</a:t>
            </a:r>
            <a:r>
              <a:rPr lang="es-ES" sz="3200" dirty="0" smtClean="0"/>
              <a:t> es que no importa si eres un estudiante, un profesor que utiliza Microsoft Office, un ingeniero que utiliza CAD o un director de arte que utiliza programas de diseño, seas quien seas, con Acrobat puedes enviar rápidamente documentos en PDF sin tener que volver a crearlos en otros formatos.</a:t>
            </a:r>
            <a:endParaRPr kumimoji="0" lang="es-CO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00364" y="6215082"/>
            <a:ext cx="5867400" cy="365125"/>
          </a:xfrm>
        </p:spPr>
        <p:txBody>
          <a:bodyPr/>
          <a:lstStyle/>
          <a:p>
            <a:pPr algn="ctr"/>
            <a:r>
              <a:rPr lang="es-CO" sz="1800" dirty="0" smtClean="0">
                <a:solidFill>
                  <a:schemeClr val="bg1"/>
                </a:solidFill>
              </a:rPr>
              <a:t>GUSTAVO DURÁN BARRERA</a:t>
            </a:r>
            <a:endParaRPr lang="es-CO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500199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CO" b="1" dirty="0" smtClean="0"/>
              <a:t>Ventajas del PDF</a:t>
            </a:r>
            <a:endParaRPr lang="es-CO" b="1" dirty="0"/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428596" y="2285992"/>
            <a:ext cx="8358246" cy="34290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/>
          </a:bodyPr>
          <a:lstStyle/>
          <a:p>
            <a:pPr lvl="0" algn="just">
              <a:spcBef>
                <a:spcPct val="20000"/>
              </a:spcBef>
            </a:pPr>
            <a:r>
              <a:rPr lang="es-ES" sz="3200" dirty="0" smtClean="0"/>
              <a:t>Una de las </a:t>
            </a:r>
            <a:r>
              <a:rPr lang="es-ES" sz="3200" b="1" dirty="0" smtClean="0"/>
              <a:t>ventajas de usar Acrobat y </a:t>
            </a:r>
            <a:r>
              <a:rPr lang="es-ES" sz="3200" b="1" dirty="0" err="1" smtClean="0"/>
              <a:t>PDFs</a:t>
            </a:r>
            <a:r>
              <a:rPr lang="es-ES" sz="3200" dirty="0" smtClean="0"/>
              <a:t> es que no importa si eres un estudiante, un profesor que utiliza Microsoft Office, un ingeniero que utiliza CAD o un director de arte que utiliza programas de diseño, seas quien seas, con Acrobat puedes enviar rápidamente documentos en PDF sin tener que volver a crearlos en otros formatos.</a:t>
            </a:r>
            <a:endParaRPr kumimoji="0" lang="es-CO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00364" y="6215082"/>
            <a:ext cx="5867400" cy="365125"/>
          </a:xfrm>
        </p:spPr>
        <p:txBody>
          <a:bodyPr/>
          <a:lstStyle/>
          <a:p>
            <a:pPr algn="ctr"/>
            <a:r>
              <a:rPr lang="es-CO" sz="1800" dirty="0" smtClean="0">
                <a:solidFill>
                  <a:schemeClr val="bg1"/>
                </a:solidFill>
              </a:rPr>
              <a:t>GUSTAVO DURÁN BARRERA</a:t>
            </a:r>
            <a:endParaRPr lang="es-CO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500199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b="1" dirty="0" smtClean="0"/>
              <a:t>Cómo ver un archivo en PDF</a:t>
            </a:r>
            <a:endParaRPr lang="es-ES" b="1" dirty="0"/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428596" y="2285992"/>
            <a:ext cx="8358246" cy="34290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lvl="0" algn="just">
              <a:spcBef>
                <a:spcPct val="20000"/>
              </a:spcBef>
            </a:pPr>
            <a:r>
              <a:rPr lang="es-ES" sz="3200" dirty="0" smtClean="0"/>
              <a:t>Para </a:t>
            </a:r>
            <a:r>
              <a:rPr lang="es-ES" sz="3200" b="1" dirty="0" smtClean="0"/>
              <a:t>ver un archivo en </a:t>
            </a:r>
            <a:r>
              <a:rPr lang="es-ES" sz="3200" b="1" dirty="0" err="1" smtClean="0"/>
              <a:t>pdf</a:t>
            </a:r>
            <a:r>
              <a:rPr lang="es-ES" sz="3200" dirty="0" smtClean="0"/>
              <a:t>, necesitas el programa Acrobat Reader, que es una aplicación gratuita distribuida por Adobe </a:t>
            </a:r>
            <a:r>
              <a:rPr lang="es-ES" sz="3200" dirty="0" err="1" smtClean="0"/>
              <a:t>Systems</a:t>
            </a:r>
            <a:r>
              <a:rPr lang="es-ES" sz="3200" dirty="0" smtClean="0"/>
              <a:t>. Puedes </a:t>
            </a:r>
            <a:r>
              <a:rPr lang="es-ES" sz="3200" dirty="0" smtClean="0">
                <a:hlinkClick r:id="rId3" tooltip="Descargar Adobe Acrobat Reader"/>
              </a:rPr>
              <a:t>descargar Acrobat Reader de la web de Adobe</a:t>
            </a:r>
            <a:r>
              <a:rPr lang="es-ES" sz="3200" dirty="0" smtClean="0"/>
              <a:t>.</a:t>
            </a:r>
            <a:endParaRPr kumimoji="0" lang="es-CO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00364" y="6215082"/>
            <a:ext cx="5867400" cy="365125"/>
          </a:xfrm>
        </p:spPr>
        <p:txBody>
          <a:bodyPr/>
          <a:lstStyle/>
          <a:p>
            <a:pPr algn="ctr"/>
            <a:r>
              <a:rPr lang="es-CO" sz="1800" dirty="0" smtClean="0">
                <a:solidFill>
                  <a:schemeClr val="bg1"/>
                </a:solidFill>
              </a:rPr>
              <a:t>GUSTAVO DURÁN BARRERA</a:t>
            </a:r>
            <a:endParaRPr lang="es-CO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500199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CO" b="1" dirty="0" smtClean="0"/>
              <a:t>¿Que es </a:t>
            </a:r>
            <a:r>
              <a:rPr lang="es-CO" b="1" dirty="0" err="1" smtClean="0"/>
              <a:t>Twitter</a:t>
            </a:r>
            <a:r>
              <a:rPr lang="es-CO" b="1" dirty="0" smtClean="0"/>
              <a:t>?</a:t>
            </a:r>
            <a:endParaRPr lang="es-CO" b="1" dirty="0"/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428596" y="2285992"/>
            <a:ext cx="8358246" cy="34290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/>
          <a:p>
            <a:pPr lvl="0" algn="just">
              <a:spcBef>
                <a:spcPct val="20000"/>
              </a:spcBef>
            </a:pPr>
            <a:r>
              <a:rPr lang="es-ES" sz="3200" dirty="0" smtClean="0"/>
              <a:t>Es una aplicación web gratuita de </a:t>
            </a:r>
            <a:r>
              <a:rPr lang="es-ES" sz="3200" dirty="0" err="1" smtClean="0"/>
              <a:t>microblogging</a:t>
            </a:r>
            <a:r>
              <a:rPr lang="es-ES" sz="3200" dirty="0" smtClean="0"/>
              <a:t> que reúne las ventajas de los blogs, las redes sociales y la mensajería instantánea. Esta nueva forma de comunicación, permite a sus usuarios estar en contacto en tiempo real con personas de su interés a través de mensajes breves de texto a los que se denominan </a:t>
            </a:r>
            <a:r>
              <a:rPr lang="es-ES" sz="3200" i="1" dirty="0" err="1" smtClean="0"/>
              <a:t>Updates</a:t>
            </a:r>
            <a:r>
              <a:rPr lang="es-ES" sz="3200" dirty="0" smtClean="0"/>
              <a:t> (actualizaciones) o </a:t>
            </a:r>
            <a:r>
              <a:rPr lang="es-ES" sz="3200" i="1" dirty="0" err="1" smtClean="0"/>
              <a:t>Tweets</a:t>
            </a:r>
            <a:r>
              <a:rPr lang="es-ES" sz="3200" dirty="0" smtClean="0"/>
              <a:t>, por medio de una sencilla pregunta: </a:t>
            </a:r>
            <a:r>
              <a:rPr lang="es-ES" sz="3200" b="1" dirty="0" smtClean="0"/>
              <a:t>¿Qué estás haciendo?</a:t>
            </a:r>
            <a:r>
              <a:rPr lang="es-ES" sz="3200" dirty="0" smtClean="0"/>
              <a:t>.</a:t>
            </a:r>
            <a:endParaRPr kumimoji="0" lang="es-CO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00364" y="6215082"/>
            <a:ext cx="5867400" cy="365125"/>
          </a:xfrm>
        </p:spPr>
        <p:txBody>
          <a:bodyPr/>
          <a:lstStyle/>
          <a:p>
            <a:pPr algn="ctr"/>
            <a:r>
              <a:rPr lang="es-CO" sz="1800" dirty="0" smtClean="0">
                <a:solidFill>
                  <a:schemeClr val="bg1"/>
                </a:solidFill>
              </a:rPr>
              <a:t>GUSTAVO DURÁN BARRERA</a:t>
            </a:r>
            <a:endParaRPr lang="es-CO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500199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CO" b="1" dirty="0" smtClean="0"/>
              <a:t>¿Cómo funciona?</a:t>
            </a:r>
            <a:endParaRPr lang="es-CO" b="1" dirty="0"/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428596" y="2285992"/>
            <a:ext cx="8358246" cy="34290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/>
          </a:bodyPr>
          <a:lstStyle/>
          <a:p>
            <a:pPr lvl="0" algn="just">
              <a:spcBef>
                <a:spcPct val="20000"/>
              </a:spcBef>
            </a:pPr>
            <a:r>
              <a:rPr lang="es-ES" sz="3200" dirty="0" smtClean="0"/>
              <a:t>Los usuarios envían y reciben </a:t>
            </a:r>
            <a:r>
              <a:rPr lang="es-ES" sz="3200" dirty="0" err="1" smtClean="0"/>
              <a:t>updates</a:t>
            </a:r>
            <a:r>
              <a:rPr lang="es-ES" sz="3200" dirty="0" smtClean="0"/>
              <a:t> de otros usuarios a través de breves mensajes que no deben superar los 140 caracteres, vía web, teléfono móvil, mensajería instantánea o a través del correo electrónico; e incluso desde aplicaciones de terceros, como pueden ser </a:t>
            </a:r>
            <a:r>
              <a:rPr lang="es-ES" sz="3200" dirty="0" err="1" smtClean="0"/>
              <a:t>Twitterrific</a:t>
            </a:r>
            <a:r>
              <a:rPr lang="es-ES" sz="3200" dirty="0" smtClean="0"/>
              <a:t>, </a:t>
            </a:r>
            <a:r>
              <a:rPr lang="es-ES" sz="3200" dirty="0" err="1" smtClean="0"/>
              <a:t>Facebook</a:t>
            </a:r>
            <a:r>
              <a:rPr lang="es-ES" sz="3200" dirty="0" smtClean="0"/>
              <a:t>, </a:t>
            </a:r>
            <a:r>
              <a:rPr lang="es-ES" sz="3200" dirty="0" err="1" smtClean="0"/>
              <a:t>Twitterlicious</a:t>
            </a:r>
            <a:r>
              <a:rPr lang="es-ES" sz="3200" dirty="0" smtClean="0"/>
              <a:t>, </a:t>
            </a:r>
            <a:r>
              <a:rPr lang="es-ES" sz="3200" dirty="0" err="1" smtClean="0"/>
              <a:t>Twinkle</a:t>
            </a:r>
            <a:r>
              <a:rPr lang="es-ES" sz="3200" dirty="0" smtClean="0"/>
              <a:t>, y muchas otras.</a:t>
            </a:r>
            <a:endParaRPr kumimoji="0" lang="es-CO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00364" y="6215082"/>
            <a:ext cx="5867400" cy="365125"/>
          </a:xfrm>
        </p:spPr>
        <p:txBody>
          <a:bodyPr/>
          <a:lstStyle/>
          <a:p>
            <a:pPr algn="ctr"/>
            <a:r>
              <a:rPr lang="es-CO" sz="1800" dirty="0" smtClean="0">
                <a:solidFill>
                  <a:schemeClr val="bg1"/>
                </a:solidFill>
              </a:rPr>
              <a:t>GUSTAVO DURÁN BARRERA</a:t>
            </a:r>
            <a:endParaRPr lang="es-CO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500199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CO" b="1" dirty="0" err="1" smtClean="0"/>
              <a:t>rss</a:t>
            </a:r>
            <a:endParaRPr lang="es-CO" b="1" dirty="0"/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428596" y="2285992"/>
            <a:ext cx="8358246" cy="34290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20000"/>
          </a:bodyPr>
          <a:lstStyle/>
          <a:p>
            <a:pPr lvl="0" algn="just">
              <a:spcBef>
                <a:spcPct val="20000"/>
              </a:spcBef>
            </a:pPr>
            <a:r>
              <a:rPr lang="es-ES" sz="3200" dirty="0" smtClean="0"/>
              <a:t>RSS es un formato para distribuir y recolectar contenido de fuentes a través de la web, incluyendo periódicos, revistas y </a:t>
            </a:r>
            <a:r>
              <a:rPr lang="es-ES" sz="3200" dirty="0" smtClean="0">
                <a:hlinkClick r:id="rId3" tooltip="¿bitácora del blog o del es un del ¿Qu¿Qué es un blog o bitácora? - Definición de weblog o bitácoraé? - bitácora de Definición"/>
              </a:rPr>
              <a:t>blogs</a:t>
            </a:r>
            <a:r>
              <a:rPr lang="es-ES" sz="3200" dirty="0" smtClean="0"/>
              <a:t>. Los editores de la web utilizan RSS para crear y distribuir noticias que incluyen enlaces, titulares y resúmenes. Es decir, es un formato (en XML) para sindicar (compartir) contenido de la web de forma que los </a:t>
            </a:r>
            <a:r>
              <a:rPr lang="es-ES" sz="3200" dirty="0" err="1" smtClean="0"/>
              <a:t>webmasters</a:t>
            </a:r>
            <a:r>
              <a:rPr lang="es-ES" sz="3200" dirty="0" smtClean="0"/>
              <a:t> y editores independientes puedan compartir fácilmente la información. Cuando el archivo RSS cambia, el contenido que se muestra en otros sitios web a partir del RSS también cambia.</a:t>
            </a:r>
            <a:endParaRPr kumimoji="0" lang="es-CO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00364" y="6215082"/>
            <a:ext cx="5867400" cy="365125"/>
          </a:xfrm>
        </p:spPr>
        <p:txBody>
          <a:bodyPr/>
          <a:lstStyle/>
          <a:p>
            <a:pPr algn="ctr"/>
            <a:r>
              <a:rPr lang="es-CO" sz="1800" dirty="0" smtClean="0">
                <a:solidFill>
                  <a:schemeClr val="bg1"/>
                </a:solidFill>
              </a:rPr>
              <a:t>GUSTAVO DURÁN BARRERA</a:t>
            </a:r>
            <a:endParaRPr lang="es-CO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500199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CO" b="1" dirty="0" smtClean="0"/>
              <a:t>WEBMASTER</a:t>
            </a:r>
            <a:endParaRPr lang="es-CO" b="1" dirty="0"/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428596" y="2285992"/>
            <a:ext cx="8358246" cy="34290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es-ES" sz="2800" dirty="0" smtClean="0"/>
              <a:t>Un </a:t>
            </a:r>
            <a:r>
              <a:rPr lang="es-ES" sz="2800" b="1" dirty="0" err="1" smtClean="0"/>
              <a:t>webmaster</a:t>
            </a:r>
            <a:r>
              <a:rPr lang="es-ES" sz="2800" dirty="0" smtClean="0"/>
              <a:t> es la persona que maneja un </a:t>
            </a:r>
            <a:r>
              <a:rPr lang="es-ES" sz="2800" dirty="0" smtClean="0">
                <a:hlinkClick r:id="rId3" tooltip="¿Qué es un Sitio web? - Definición de Sitio web"/>
              </a:rPr>
              <a:t>sitio web</a:t>
            </a:r>
            <a:r>
              <a:rPr lang="es-ES" sz="2800" dirty="0" smtClean="0"/>
              <a:t>. Dependiendo del tamaño del sitio, el </a:t>
            </a:r>
            <a:r>
              <a:rPr lang="es-ES" sz="2800" dirty="0" err="1" smtClean="0"/>
              <a:t>Webmaster</a:t>
            </a:r>
            <a:r>
              <a:rPr lang="es-ES" sz="2800" dirty="0" smtClean="0"/>
              <a:t> puede ser responsable de cualquiera de las siguientes tareas: </a:t>
            </a:r>
          </a:p>
          <a:p>
            <a:pPr>
              <a:buFont typeface="Arial" pitchFamily="34" charset="0"/>
              <a:buChar char="•"/>
            </a:pPr>
            <a:r>
              <a:rPr lang="es-ES" sz="2800" dirty="0" smtClean="0"/>
              <a:t>Cerciorarse de que el </a:t>
            </a:r>
            <a:r>
              <a:rPr lang="es-ES" sz="2800" dirty="0" smtClean="0">
                <a:hlinkClick r:id="rId4" tooltip="Definición de software y hardware - ¿Qué es software y qué es hardware?"/>
              </a:rPr>
              <a:t>hardware</a:t>
            </a:r>
            <a:r>
              <a:rPr lang="es-ES" sz="2800" dirty="0" smtClean="0"/>
              <a:t> y el </a:t>
            </a:r>
            <a:r>
              <a:rPr lang="es-ES" sz="2800" dirty="0" smtClean="0">
                <a:hlinkClick r:id="rId4" tooltip="Definición de software y hardware - ¿Qué es software y qué es hardware?"/>
              </a:rPr>
              <a:t>software</a:t>
            </a:r>
            <a:r>
              <a:rPr lang="es-ES" sz="2800" dirty="0" smtClean="0"/>
              <a:t> del </a:t>
            </a:r>
            <a:r>
              <a:rPr lang="es-ES" sz="2800" dirty="0" smtClean="0">
                <a:hlinkClick r:id="rId5" tooltip="¿Qué es un servidor web (Web Servers)? - Definición de servidor web"/>
              </a:rPr>
              <a:t>servidor web</a:t>
            </a:r>
            <a:r>
              <a:rPr lang="es-ES" sz="2800" dirty="0" smtClean="0"/>
              <a:t> funcione correctamente</a:t>
            </a:r>
          </a:p>
          <a:p>
            <a:pPr>
              <a:buFont typeface="Arial" pitchFamily="34" charset="0"/>
              <a:buChar char="•"/>
            </a:pPr>
            <a:r>
              <a:rPr lang="es-ES" sz="2800" dirty="0" smtClean="0"/>
              <a:t>Diseñar el </a:t>
            </a:r>
            <a:r>
              <a:rPr lang="es-ES" sz="2800" dirty="0" smtClean="0">
                <a:hlinkClick r:id="rId3" tooltip="¿Qué es un Sitio web? - Definición de Sitio web"/>
              </a:rPr>
              <a:t>sitio web</a:t>
            </a:r>
            <a:endParaRPr lang="es-ES" sz="2800" dirty="0" smtClean="0"/>
          </a:p>
          <a:p>
            <a:pPr>
              <a:buFont typeface="Arial" pitchFamily="34" charset="0"/>
              <a:buChar char="•"/>
            </a:pPr>
            <a:r>
              <a:rPr lang="es-ES" sz="2800" dirty="0" smtClean="0"/>
              <a:t>Crear y poner al día las </a:t>
            </a:r>
            <a:r>
              <a:rPr lang="es-ES" sz="2800" dirty="0" smtClean="0">
                <a:hlinkClick r:id="rId3" tooltip="¿Qué es un Sitio web? - Definición de Sitio web"/>
              </a:rPr>
              <a:t>páginas web</a:t>
            </a:r>
            <a:endParaRPr lang="es-ES" sz="2800" dirty="0" smtClean="0"/>
          </a:p>
          <a:p>
            <a:pPr>
              <a:buFont typeface="Arial" pitchFamily="34" charset="0"/>
              <a:buChar char="•"/>
            </a:pPr>
            <a:r>
              <a:rPr lang="es-ES" sz="2800" dirty="0" smtClean="0"/>
              <a:t>Contestar a las preguntas de los usuarios del </a:t>
            </a:r>
            <a:r>
              <a:rPr lang="es-ES" sz="2800" dirty="0" smtClean="0">
                <a:hlinkClick r:id="rId3" tooltip="¿Qué es un Sitio web? - Definición de Sitio web"/>
              </a:rPr>
              <a:t>sitio web</a:t>
            </a:r>
            <a:endParaRPr lang="es-ES" sz="2800" dirty="0" smtClean="0"/>
          </a:p>
          <a:p>
            <a:pPr>
              <a:buFont typeface="Arial" pitchFamily="34" charset="0"/>
              <a:buChar char="•"/>
            </a:pPr>
            <a:r>
              <a:rPr lang="es-ES" sz="2800" dirty="0" smtClean="0"/>
              <a:t>Programar el </a:t>
            </a:r>
            <a:r>
              <a:rPr lang="es-ES" sz="2800" dirty="0" smtClean="0">
                <a:hlinkClick r:id="rId3" tooltip="¿Qué es un Sitio web? - Definición de Sitio web"/>
              </a:rPr>
              <a:t>sitio web</a:t>
            </a:r>
            <a:endParaRPr lang="es-ES" sz="2800" dirty="0" smtClean="0"/>
          </a:p>
          <a:p>
            <a:pPr>
              <a:buFont typeface="Arial" pitchFamily="34" charset="0"/>
              <a:buChar char="•"/>
            </a:pPr>
            <a:r>
              <a:rPr lang="es-ES" sz="2800" dirty="0" smtClean="0"/>
              <a:t>Supervisar el tráfico a través del </a:t>
            </a:r>
            <a:r>
              <a:rPr lang="es-ES" sz="2800" dirty="0" smtClean="0">
                <a:hlinkClick r:id="rId3" tooltip="¿Qué es un Sitio web? - Definición de Sitio web"/>
              </a:rPr>
              <a:t>sitio web</a:t>
            </a:r>
            <a:r>
              <a:rPr lang="es-ES" sz="2800" dirty="0" smtClean="0"/>
              <a:t> </a:t>
            </a:r>
            <a:endParaRPr lang="es-ES" sz="2800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00364" y="6215082"/>
            <a:ext cx="5867400" cy="365125"/>
          </a:xfrm>
        </p:spPr>
        <p:txBody>
          <a:bodyPr/>
          <a:lstStyle/>
          <a:p>
            <a:pPr algn="ctr"/>
            <a:r>
              <a:rPr lang="es-CO" sz="1800" dirty="0" smtClean="0">
                <a:solidFill>
                  <a:schemeClr val="bg1"/>
                </a:solidFill>
              </a:rPr>
              <a:t>GUSTAVO DURÁN BARRERA</a:t>
            </a:r>
            <a:endParaRPr lang="es-CO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500199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CO" b="1" dirty="0" smtClean="0"/>
              <a:t>DIRECCIÓN</a:t>
            </a:r>
            <a:endParaRPr lang="es-CO" b="1" dirty="0"/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428596" y="2285992"/>
            <a:ext cx="8358246" cy="34290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r>
              <a:rPr lang="es-ES" sz="2800" smtClean="0"/>
              <a:t>http://es.wikipedia.org/wiki/</a:t>
            </a:r>
            <a:endParaRPr lang="es-ES" sz="2800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00364" y="6215082"/>
            <a:ext cx="5867400" cy="365125"/>
          </a:xfrm>
        </p:spPr>
        <p:txBody>
          <a:bodyPr/>
          <a:lstStyle/>
          <a:p>
            <a:pPr algn="ctr"/>
            <a:r>
              <a:rPr lang="es-CO" sz="1800" dirty="0" smtClean="0">
                <a:solidFill>
                  <a:schemeClr val="bg1"/>
                </a:solidFill>
              </a:rPr>
              <a:t>GUSTAVO DURÁN BARRERA</a:t>
            </a:r>
            <a:endParaRPr lang="es-CO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714357"/>
            <a:ext cx="7772400" cy="1143008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CO" dirty="0" smtClean="0"/>
              <a:t>HOST</a:t>
            </a:r>
            <a:endParaRPr lang="es-CO" dirty="0"/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428596" y="2500306"/>
            <a:ext cx="8358246" cy="33575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lvl="0" algn="just">
              <a:spcBef>
                <a:spcPct val="20000"/>
              </a:spcBef>
            </a:pPr>
            <a:r>
              <a:rPr lang="es-ES" sz="3200" b="1" dirty="0" smtClean="0"/>
              <a:t>o anfitrión</a:t>
            </a:r>
            <a:r>
              <a:rPr lang="es-ES" sz="3200" dirty="0" smtClean="0"/>
              <a:t> es un ordenador que funciona como el punto de inicio y final de las transferencias de datos. Más comúnmente descrito como el lugar donde reside un sitio web. Un host de Internet tiene una </a:t>
            </a:r>
            <a:r>
              <a:rPr lang="es-ES" sz="3200" b="1" dirty="0" smtClean="0"/>
              <a:t>dirección de Internet</a:t>
            </a:r>
            <a:r>
              <a:rPr lang="es-ES" sz="3200" dirty="0" smtClean="0"/>
              <a:t> única (dirección IP) y un </a:t>
            </a:r>
            <a:r>
              <a:rPr lang="es-ES" sz="3200" b="1" dirty="0" smtClean="0"/>
              <a:t>nombre de dominio</a:t>
            </a:r>
            <a:r>
              <a:rPr lang="es-ES" sz="3200" dirty="0" smtClean="0"/>
              <a:t> único o nombre de host. </a:t>
            </a:r>
            <a:endParaRPr kumimoji="0" lang="es-CO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00364" y="6215082"/>
            <a:ext cx="5867400" cy="365125"/>
          </a:xfrm>
        </p:spPr>
        <p:txBody>
          <a:bodyPr/>
          <a:lstStyle/>
          <a:p>
            <a:pPr algn="ctr"/>
            <a:r>
              <a:rPr lang="es-CO" sz="1800" dirty="0" smtClean="0">
                <a:solidFill>
                  <a:schemeClr val="bg1"/>
                </a:solidFill>
              </a:rPr>
              <a:t>GUSTAVO DURÁN BARRERA</a:t>
            </a:r>
            <a:endParaRPr lang="es-CO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714357"/>
            <a:ext cx="7772400" cy="1143008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CO" dirty="0" smtClean="0"/>
              <a:t>DIRECCIÓN IP</a:t>
            </a:r>
            <a:endParaRPr lang="es-CO" dirty="0"/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428596" y="2643182"/>
            <a:ext cx="8358246" cy="27860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lvl="0" algn="just">
              <a:spcBef>
                <a:spcPct val="20000"/>
              </a:spcBef>
            </a:pPr>
            <a:r>
              <a:rPr lang="es-ES" sz="3200" dirty="0" smtClean="0"/>
              <a:t>Una </a:t>
            </a:r>
            <a:r>
              <a:rPr lang="es-ES" sz="3200" b="1" dirty="0" smtClean="0"/>
              <a:t>Dirección IP</a:t>
            </a:r>
            <a:r>
              <a:rPr lang="es-ES" sz="3200" dirty="0" smtClean="0"/>
              <a:t> (dirección del </a:t>
            </a:r>
            <a:r>
              <a:rPr lang="es-ES" sz="3200" i="1" dirty="0" smtClean="0"/>
              <a:t>Internet </a:t>
            </a:r>
            <a:r>
              <a:rPr lang="es-ES" sz="3200" i="1" dirty="0" err="1" smtClean="0"/>
              <a:t>Protocol</a:t>
            </a:r>
            <a:r>
              <a:rPr lang="es-ES" sz="3200" dirty="0" smtClean="0"/>
              <a:t>), es como un DNI para máquinas, es un número único que utilizan los dispositivos para identificarse y comunicarse entre ellos en una red que utiliza el estándar del Internet </a:t>
            </a:r>
            <a:r>
              <a:rPr lang="es-ES" sz="3200" dirty="0" err="1" smtClean="0"/>
              <a:t>Protocol</a:t>
            </a:r>
            <a:r>
              <a:rPr lang="es-ES" sz="3200" dirty="0" smtClean="0"/>
              <a:t>.</a:t>
            </a:r>
            <a:endParaRPr kumimoji="0" lang="es-CO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00364" y="6215082"/>
            <a:ext cx="5867400" cy="365125"/>
          </a:xfrm>
        </p:spPr>
        <p:txBody>
          <a:bodyPr/>
          <a:lstStyle/>
          <a:p>
            <a:pPr algn="ctr"/>
            <a:r>
              <a:rPr lang="es-CO" sz="1800" dirty="0" smtClean="0">
                <a:solidFill>
                  <a:schemeClr val="bg1"/>
                </a:solidFill>
              </a:rPr>
              <a:t>GUSTAVO DURÁN BARRERA</a:t>
            </a:r>
            <a:endParaRPr lang="es-CO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714357"/>
            <a:ext cx="7772400" cy="1143008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CO" dirty="0" smtClean="0"/>
              <a:t>DOMINIO</a:t>
            </a:r>
            <a:endParaRPr lang="es-CO" dirty="0"/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428596" y="2500306"/>
            <a:ext cx="8358246" cy="292895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lvl="0" algn="just">
              <a:spcBef>
                <a:spcPct val="20000"/>
              </a:spcBef>
            </a:pPr>
            <a:r>
              <a:rPr lang="es-ES" sz="3200" dirty="0" smtClean="0"/>
              <a:t>Un dominio o nombre de dominio es el nombre que identifica un </a:t>
            </a:r>
            <a:r>
              <a:rPr lang="es-ES" sz="3200" dirty="0" smtClean="0">
                <a:hlinkClick r:id="rId3"/>
              </a:rPr>
              <a:t>sitio web</a:t>
            </a:r>
            <a:r>
              <a:rPr lang="es-ES" sz="3200" dirty="0" smtClean="0"/>
              <a:t>. </a:t>
            </a:r>
          </a:p>
          <a:p>
            <a:pPr lvl="0" algn="just">
              <a:spcBef>
                <a:spcPct val="20000"/>
              </a:spcBef>
            </a:pPr>
            <a:endParaRPr lang="es-ES" sz="3200" dirty="0"/>
          </a:p>
          <a:p>
            <a:pPr lvl="0" algn="just">
              <a:spcBef>
                <a:spcPct val="20000"/>
              </a:spcBef>
            </a:pPr>
            <a:r>
              <a:rPr lang="es-ES" sz="3200" dirty="0" smtClean="0"/>
              <a:t>Cada dominio tiene que ser único en </a:t>
            </a:r>
            <a:r>
              <a:rPr lang="es-ES" sz="3200" dirty="0" smtClean="0">
                <a:hlinkClick r:id="rId4"/>
              </a:rPr>
              <a:t>Internet</a:t>
            </a:r>
            <a:endParaRPr kumimoji="0" lang="es-CO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00364" y="6215082"/>
            <a:ext cx="5867400" cy="365125"/>
          </a:xfrm>
        </p:spPr>
        <p:txBody>
          <a:bodyPr/>
          <a:lstStyle/>
          <a:p>
            <a:pPr algn="ctr"/>
            <a:r>
              <a:rPr lang="es-CO" sz="1800" dirty="0" smtClean="0">
                <a:solidFill>
                  <a:schemeClr val="bg1"/>
                </a:solidFill>
              </a:rPr>
              <a:t>GUSTAVO DURÁN BARRERA</a:t>
            </a:r>
            <a:endParaRPr lang="es-CO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500199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b="1" dirty="0" smtClean="0"/>
              <a:t>Diferencia entre sitio web y página web</a:t>
            </a:r>
            <a:endParaRPr lang="es-ES" b="1" dirty="0"/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428596" y="2285992"/>
            <a:ext cx="8358246" cy="378621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lvl="0" algn="just">
              <a:spcBef>
                <a:spcPct val="20000"/>
              </a:spcBef>
            </a:pPr>
            <a:r>
              <a:rPr lang="es-ES" sz="3200" dirty="0" smtClean="0"/>
              <a:t>A veces se utiliza erróneamente el término </a:t>
            </a:r>
            <a:r>
              <a:rPr lang="es-ES" sz="3200" b="1" dirty="0" smtClean="0"/>
              <a:t>página web</a:t>
            </a:r>
            <a:r>
              <a:rPr lang="es-ES" sz="3200" dirty="0" smtClean="0"/>
              <a:t> para referirse a </a:t>
            </a:r>
            <a:r>
              <a:rPr lang="es-ES" sz="3200" b="1" dirty="0" smtClean="0"/>
              <a:t>sitio web</a:t>
            </a:r>
            <a:r>
              <a:rPr lang="es-ES" sz="3200" dirty="0" smtClean="0"/>
              <a:t>. </a:t>
            </a:r>
            <a:r>
              <a:rPr lang="es-ES" sz="3200" b="1" dirty="0" smtClean="0"/>
              <a:t>Una página web es</a:t>
            </a:r>
            <a:r>
              <a:rPr lang="es-ES" sz="3200" dirty="0" smtClean="0"/>
              <a:t> parte de un sitio web y es un único archivo con un nombre de archivo asignado, mientras que un sitio web es un conjunto de archivos llamados páginas web.</a:t>
            </a:r>
            <a:endParaRPr kumimoji="0" lang="es-CO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00364" y="6215082"/>
            <a:ext cx="5867400" cy="365125"/>
          </a:xfrm>
        </p:spPr>
        <p:txBody>
          <a:bodyPr/>
          <a:lstStyle/>
          <a:p>
            <a:pPr algn="ctr"/>
            <a:r>
              <a:rPr lang="es-CO" sz="1800" dirty="0" smtClean="0">
                <a:solidFill>
                  <a:schemeClr val="bg1"/>
                </a:solidFill>
              </a:rPr>
              <a:t>GUSTAVO DURÁN BARRERA</a:t>
            </a:r>
            <a:endParaRPr lang="es-CO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500199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ES" b="1" dirty="0" smtClean="0"/>
              <a:t>CHAT</a:t>
            </a:r>
            <a:endParaRPr lang="es-ES" b="1" dirty="0"/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428596" y="2143116"/>
            <a:ext cx="8358246" cy="378621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/>
          <a:p>
            <a:pPr lvl="0" algn="just">
              <a:spcBef>
                <a:spcPct val="20000"/>
              </a:spcBef>
            </a:pPr>
            <a:r>
              <a:rPr lang="es-ES" sz="3200" dirty="0" smtClean="0"/>
              <a:t>Chat (en español charla o tele conferencia) o chatear, es un anglicismo que describe la conversación electrónica en tiempo real (instantáneamente) entre dos o más personas a través de Internet. Lo normal en una sesión de chat es que un usuario escriba mensajes con el teclado y que el mensaje se muestre en la pantalla de otro usuario (u otros usuarios), aunque la conversación también puede realizarse con audio y con video.</a:t>
            </a:r>
            <a:endParaRPr kumimoji="0" lang="es-CO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00364" y="6215082"/>
            <a:ext cx="5867400" cy="365125"/>
          </a:xfrm>
        </p:spPr>
        <p:txBody>
          <a:bodyPr/>
          <a:lstStyle/>
          <a:p>
            <a:pPr algn="ctr"/>
            <a:r>
              <a:rPr lang="es-CO" sz="1800" dirty="0" smtClean="0">
                <a:solidFill>
                  <a:schemeClr val="bg1"/>
                </a:solidFill>
              </a:rPr>
              <a:t>GUSTAVO DURÁN BARRERA</a:t>
            </a:r>
            <a:endParaRPr lang="es-CO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500199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ES" b="1" dirty="0" smtClean="0"/>
              <a:t>CHAT ROOMS</a:t>
            </a:r>
            <a:endParaRPr lang="es-ES" b="1" dirty="0"/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428596" y="2285992"/>
            <a:ext cx="8358246" cy="34290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lvl="0" algn="just">
              <a:spcBef>
                <a:spcPct val="20000"/>
              </a:spcBef>
            </a:pPr>
            <a:r>
              <a:rPr lang="es-ES" sz="3200" dirty="0" smtClean="0"/>
              <a:t>Se llaman chat </a:t>
            </a:r>
            <a:r>
              <a:rPr lang="es-ES" sz="3200" dirty="0" err="1" smtClean="0"/>
              <a:t>rooms</a:t>
            </a:r>
            <a:r>
              <a:rPr lang="es-ES" sz="3200" dirty="0" smtClean="0"/>
              <a:t> o </a:t>
            </a:r>
            <a:r>
              <a:rPr lang="es-ES" sz="3200" dirty="0" err="1" smtClean="0"/>
              <a:t>channels</a:t>
            </a:r>
            <a:r>
              <a:rPr lang="es-ES" sz="3200" dirty="0" smtClean="0"/>
              <a:t> (en español salas de charla o canales) a lugares virtuales en Internet, normalmente organizados por temas, donde la gente se reúne para conversar.</a:t>
            </a:r>
            <a:endParaRPr kumimoji="0" lang="es-CO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00364" y="6215082"/>
            <a:ext cx="5867400" cy="365125"/>
          </a:xfrm>
        </p:spPr>
        <p:txBody>
          <a:bodyPr/>
          <a:lstStyle/>
          <a:p>
            <a:pPr algn="ctr"/>
            <a:r>
              <a:rPr lang="es-CO" sz="1800" dirty="0" smtClean="0">
                <a:solidFill>
                  <a:schemeClr val="bg1"/>
                </a:solidFill>
              </a:rPr>
              <a:t>GUSTAVO DURÁN BARRERA</a:t>
            </a:r>
            <a:endParaRPr lang="es-CO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500199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CO" b="1" dirty="0" smtClean="0"/>
              <a:t>¿Qué es PDF?</a:t>
            </a:r>
            <a:endParaRPr lang="es-CO" b="1" dirty="0"/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428596" y="2285992"/>
            <a:ext cx="8358246" cy="34290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lvl="0" algn="just">
              <a:spcBef>
                <a:spcPct val="20000"/>
              </a:spcBef>
            </a:pPr>
            <a:r>
              <a:rPr lang="es-CO" sz="3200" b="1" dirty="0" smtClean="0"/>
              <a:t>PDF</a:t>
            </a:r>
            <a:r>
              <a:rPr lang="es-CO" sz="3200" dirty="0" smtClean="0"/>
              <a:t>, de </a:t>
            </a:r>
            <a:r>
              <a:rPr lang="es-CO" sz="3200" b="1" dirty="0" smtClean="0"/>
              <a:t>Portable </a:t>
            </a:r>
            <a:r>
              <a:rPr lang="es-CO" sz="3200" b="1" dirty="0" err="1" smtClean="0"/>
              <a:t>Document</a:t>
            </a:r>
            <a:r>
              <a:rPr lang="es-CO" sz="3200" b="1" dirty="0" smtClean="0"/>
              <a:t> </a:t>
            </a:r>
            <a:r>
              <a:rPr lang="es-CO" sz="3200" b="1" dirty="0" err="1" smtClean="0"/>
              <a:t>Format</a:t>
            </a:r>
            <a:r>
              <a:rPr lang="es-CO" sz="3200" dirty="0" smtClean="0"/>
              <a:t> (formato de documento portable) es el formato de archivos desarrollado por Adobe </a:t>
            </a:r>
            <a:r>
              <a:rPr lang="es-CO" sz="3200" dirty="0" err="1" smtClean="0"/>
              <a:t>Systems</a:t>
            </a:r>
            <a:r>
              <a:rPr lang="es-CO" sz="3200" dirty="0" smtClean="0"/>
              <a:t> y creado con los programas Adobe Acrobat Reader, Acrobat Capture, Adobe </a:t>
            </a:r>
            <a:r>
              <a:rPr lang="es-CO" sz="3200" dirty="0" err="1" smtClean="0"/>
              <a:t>Distiller</a:t>
            </a:r>
            <a:r>
              <a:rPr lang="es-CO" sz="3200" dirty="0" smtClean="0"/>
              <a:t>, Adobe Exchange, y el </a:t>
            </a:r>
            <a:r>
              <a:rPr lang="es-CO" sz="3200" dirty="0" err="1" smtClean="0"/>
              <a:t>plugin</a:t>
            </a:r>
            <a:r>
              <a:rPr lang="es-CO" sz="3200" dirty="0" smtClean="0"/>
              <a:t> </a:t>
            </a:r>
            <a:r>
              <a:rPr lang="es-CO" sz="3200" dirty="0" err="1" smtClean="0"/>
              <a:t>Amber</a:t>
            </a:r>
            <a:r>
              <a:rPr lang="es-CO" sz="3200" dirty="0" smtClean="0"/>
              <a:t> de Adobe Acrobat.</a:t>
            </a:r>
            <a:endParaRPr kumimoji="0" lang="es-CO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00364" y="6215082"/>
            <a:ext cx="5867400" cy="365125"/>
          </a:xfrm>
        </p:spPr>
        <p:txBody>
          <a:bodyPr/>
          <a:lstStyle/>
          <a:p>
            <a:pPr algn="ctr"/>
            <a:r>
              <a:rPr lang="es-CO" sz="1800" dirty="0" smtClean="0">
                <a:solidFill>
                  <a:schemeClr val="bg1"/>
                </a:solidFill>
              </a:rPr>
              <a:t>GUSTAVO DURÁN BARRERA</a:t>
            </a:r>
            <a:endParaRPr lang="es-CO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500199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CO" b="1" dirty="0" smtClean="0"/>
              <a:t>¿Qué es PDF?</a:t>
            </a:r>
            <a:endParaRPr lang="es-CO" b="1" dirty="0"/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428596" y="2285992"/>
            <a:ext cx="8358246" cy="34290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lvl="0" algn="just">
              <a:spcBef>
                <a:spcPct val="20000"/>
              </a:spcBef>
            </a:pPr>
            <a:r>
              <a:rPr lang="es-CO" sz="3200" b="1" dirty="0" smtClean="0"/>
              <a:t>PDF</a:t>
            </a:r>
            <a:r>
              <a:rPr lang="es-CO" sz="3200" dirty="0" smtClean="0"/>
              <a:t>, de </a:t>
            </a:r>
            <a:r>
              <a:rPr lang="es-CO" sz="3200" b="1" dirty="0" smtClean="0"/>
              <a:t>Portable </a:t>
            </a:r>
            <a:r>
              <a:rPr lang="es-CO" sz="3200" b="1" dirty="0" err="1" smtClean="0"/>
              <a:t>Document</a:t>
            </a:r>
            <a:r>
              <a:rPr lang="es-CO" sz="3200" b="1" dirty="0" smtClean="0"/>
              <a:t> </a:t>
            </a:r>
            <a:r>
              <a:rPr lang="es-CO" sz="3200" b="1" dirty="0" err="1" smtClean="0"/>
              <a:t>Format</a:t>
            </a:r>
            <a:r>
              <a:rPr lang="es-CO" sz="3200" dirty="0" smtClean="0"/>
              <a:t> (formato de documento portable).</a:t>
            </a:r>
          </a:p>
          <a:p>
            <a:pPr lvl="0" algn="just">
              <a:spcBef>
                <a:spcPct val="20000"/>
              </a:spcBef>
            </a:pPr>
            <a:r>
              <a:rPr lang="es-ES" sz="3200" dirty="0" smtClean="0"/>
              <a:t>Esta tecnología ha tenido éxito </a:t>
            </a:r>
            <a:r>
              <a:rPr lang="es-ES" sz="3200" dirty="0" err="1" smtClean="0"/>
              <a:t>estandardizando</a:t>
            </a:r>
            <a:r>
              <a:rPr lang="es-ES" sz="3200" dirty="0" smtClean="0"/>
              <a:t> el formato de los documentos que se utilizan y transfieren en Internet. El PDF es como un formato de archivos universal.</a:t>
            </a:r>
            <a:endParaRPr kumimoji="0" lang="es-CO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00364" y="6215082"/>
            <a:ext cx="5867400" cy="365125"/>
          </a:xfrm>
        </p:spPr>
        <p:txBody>
          <a:bodyPr/>
          <a:lstStyle/>
          <a:p>
            <a:pPr algn="ctr"/>
            <a:r>
              <a:rPr lang="es-CO" sz="1800" dirty="0" smtClean="0">
                <a:solidFill>
                  <a:schemeClr val="bg1"/>
                </a:solidFill>
              </a:rPr>
              <a:t>GUSTAVO DURÁN BARRERA</a:t>
            </a:r>
            <a:endParaRPr lang="es-CO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72</TotalTime>
  <Words>1073</Words>
  <Application>Microsoft Office PowerPoint</Application>
  <PresentationFormat>Presentación en pantalla (4:3)</PresentationFormat>
  <Paragraphs>82</Paragraphs>
  <Slides>18</Slides>
  <Notes>18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Intermedio</vt:lpstr>
      <vt:lpstr>SERVIDOR</vt:lpstr>
      <vt:lpstr>HOST</vt:lpstr>
      <vt:lpstr>DIRECCIÓN IP</vt:lpstr>
      <vt:lpstr>DOMINIO</vt:lpstr>
      <vt:lpstr>Diferencia entre sitio web y página web</vt:lpstr>
      <vt:lpstr>CHAT</vt:lpstr>
      <vt:lpstr>CHAT ROOMS</vt:lpstr>
      <vt:lpstr>¿Qué es PDF?</vt:lpstr>
      <vt:lpstr>¿Qué es PDF?</vt:lpstr>
      <vt:lpstr>Ventajas del PDF</vt:lpstr>
      <vt:lpstr>Ventajas del PDF</vt:lpstr>
      <vt:lpstr>Ventajas del PDF</vt:lpstr>
      <vt:lpstr>Cómo ver un archivo en PDF</vt:lpstr>
      <vt:lpstr>¿Que es Twitter?</vt:lpstr>
      <vt:lpstr>¿Cómo funciona?</vt:lpstr>
      <vt:lpstr>rss</vt:lpstr>
      <vt:lpstr>WEBMASTER</vt:lpstr>
      <vt:lpstr>DIRECCIÓN</vt:lpstr>
    </vt:vector>
  </TitlesOfParts>
  <Company>duba.net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SERVIDOR</dc:title>
  <dc:creator>Gvo</dc:creator>
  <cp:lastModifiedBy>Gvo</cp:lastModifiedBy>
  <cp:revision>20</cp:revision>
  <dcterms:created xsi:type="dcterms:W3CDTF">2010-01-28T10:07:51Z</dcterms:created>
  <dcterms:modified xsi:type="dcterms:W3CDTF">2010-01-28T11:20:36Z</dcterms:modified>
</cp:coreProperties>
</file>